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48" r:id="rId22"/>
    <p:sldId id="331" r:id="rId23"/>
    <p:sldId id="349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20.06.2021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4A4E27D-465A-4CE0-BE6E-DCA98CE7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18273" y="-1"/>
            <a:ext cx="4724874" cy="68579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3251255" y="1766940"/>
            <a:ext cx="5458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/>
              <a:t>MUKAVEMET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5001691" y="2882385"/>
            <a:ext cx="2188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latin typeface="BankGothic Md BT" panose="020B0807020203060204" pitchFamily="34" charset="0"/>
              </a:rPr>
              <a:t>6</a:t>
            </a:r>
            <a:r>
              <a:rPr lang="tr-TR" sz="3200" b="1">
                <a:effectLst/>
                <a:latin typeface="BankGothic Md BT" panose="020B0807020203060204" pitchFamily="34" charset="0"/>
              </a:rPr>
              <a:t>.</a:t>
            </a:r>
            <a:r>
              <a:rPr lang="tr-TR" sz="3200" b="1" dirty="0">
                <a:effectLst/>
                <a:latin typeface="BankGothic Md BT" panose="020B0807020203060204" pitchFamily="34" charset="0"/>
              </a:rPr>
              <a:t>Eğilme 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66726AD-D78E-4CC0-B950-9B6DD42C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2"/>
            <a:ext cx="12192000" cy="68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1050FA4-CE5F-4A44-A55E-7BB90541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4"/>
            <a:ext cx="12192000" cy="683035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C23DF1B4-2149-430F-B3DA-B200C01F578D}"/>
              </a:ext>
            </a:extLst>
          </p:cNvPr>
          <p:cNvSpPr txBox="1"/>
          <p:nvPr/>
        </p:nvSpPr>
        <p:spPr>
          <a:xfrm>
            <a:off x="97653" y="69238"/>
            <a:ext cx="308055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6.4 Eğilme Formülü</a:t>
            </a:r>
          </a:p>
        </p:txBody>
      </p:sp>
    </p:spTree>
    <p:extLst>
      <p:ext uri="{BB962C8B-B14F-4D97-AF65-F5344CB8AC3E}">
        <p14:creationId xmlns:p14="http://schemas.microsoft.com/office/powerpoint/2010/main" val="42898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971C98-A299-41B0-AFCE-85995754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1"/>
            <a:ext cx="12192000" cy="680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2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66B9D81-738E-4721-9244-9B9CAADE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9"/>
            <a:ext cx="12192000" cy="68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4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0338E04-F414-4AA1-A4DE-4C04D0A0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8"/>
            <a:ext cx="12192000" cy="68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29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8EC968DF-ED5E-48AE-9E09-3B093F60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9"/>
            <a:ext cx="12192000" cy="68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0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C48AC15-0E7A-4223-95B1-25CB4280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"/>
            <a:ext cx="12192000" cy="68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28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72967AD-D25C-48CA-86F7-FD531FBC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"/>
            <a:ext cx="12192000" cy="682716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A9330F5-B7A6-40B7-B761-F7D2B699ACD6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6.11</a:t>
            </a:r>
          </a:p>
        </p:txBody>
      </p:sp>
    </p:spTree>
    <p:extLst>
      <p:ext uri="{BB962C8B-B14F-4D97-AF65-F5344CB8AC3E}">
        <p14:creationId xmlns:p14="http://schemas.microsoft.com/office/powerpoint/2010/main" val="2700171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CE53C6C-0ED3-4D4A-985B-916ACDB1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42"/>
            <a:ext cx="12192000" cy="678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686B4AF-D219-4BFD-AEDF-E9A9861B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53"/>
            <a:ext cx="12192000" cy="67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38D0D14-7054-472E-833F-D65BDD94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3" y="269293"/>
            <a:ext cx="11762913" cy="658041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19A3E97-D933-4EA0-95EE-F585B28A303B}"/>
              </a:ext>
            </a:extLst>
          </p:cNvPr>
          <p:cNvSpPr txBox="1"/>
          <p:nvPr/>
        </p:nvSpPr>
        <p:spPr>
          <a:xfrm>
            <a:off x="97654" y="69238"/>
            <a:ext cx="656947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6.3 Düz Elemanların Eğilme Deformasyonu</a:t>
            </a:r>
          </a:p>
        </p:txBody>
      </p:sp>
    </p:spTree>
    <p:extLst>
      <p:ext uri="{BB962C8B-B14F-4D97-AF65-F5344CB8AC3E}">
        <p14:creationId xmlns:p14="http://schemas.microsoft.com/office/powerpoint/2010/main" val="3630024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6EC88B4-5646-4A0B-ABAB-0C7ACF93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1"/>
            <a:ext cx="12192000" cy="682223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46EB5B9-10C3-439C-A328-D997D6032FC5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6.12</a:t>
            </a:r>
          </a:p>
        </p:txBody>
      </p:sp>
    </p:spTree>
    <p:extLst>
      <p:ext uri="{BB962C8B-B14F-4D97-AF65-F5344CB8AC3E}">
        <p14:creationId xmlns:p14="http://schemas.microsoft.com/office/powerpoint/2010/main" val="2257635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A60C82A-B2B1-4442-B537-EA4B389C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3"/>
            <a:ext cx="12192000" cy="68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2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3B27ECB-7757-4755-93F9-BF60EC75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1"/>
            <a:ext cx="12192000" cy="68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7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1F4DB58-D0FD-4128-8F87-15B2F504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17"/>
            <a:ext cx="12192000" cy="67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75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9C49BC5-3455-4E23-B485-0A2D2FB9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09"/>
            <a:ext cx="12192000" cy="68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94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4C59B1-1CE5-44AA-A433-22700F02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93"/>
            <a:ext cx="12192000" cy="679381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5BEB899-AF01-4DD5-BD17-A543CA647C92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6.13</a:t>
            </a:r>
          </a:p>
        </p:txBody>
      </p:sp>
    </p:spTree>
    <p:extLst>
      <p:ext uri="{BB962C8B-B14F-4D97-AF65-F5344CB8AC3E}">
        <p14:creationId xmlns:p14="http://schemas.microsoft.com/office/powerpoint/2010/main" val="1623866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D8382E2-6E40-48E7-B99B-0F137A81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7"/>
            <a:ext cx="12192000" cy="684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6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C73609C-9550-48AC-8209-89A1D27B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9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619F74-5AD3-4DD9-A85E-5A5A7743B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1"/>
            <a:ext cx="12192000" cy="68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01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502FEBD-CB28-4E00-A389-2602223CF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44"/>
            <a:ext cx="12192000" cy="67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A10E0BD-670E-4B9F-8B84-58A33596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6"/>
            <a:ext cx="12192000" cy="68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95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9AB0F65-09AD-4932-9FBF-B1575DF11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04"/>
          <a:stretch/>
        </p:blipFill>
        <p:spPr>
          <a:xfrm>
            <a:off x="0" y="476609"/>
            <a:ext cx="12192000" cy="638139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4960326-8666-46D1-8712-2446D700FE46}"/>
              </a:ext>
            </a:extLst>
          </p:cNvPr>
          <p:cNvSpPr txBox="1"/>
          <p:nvPr/>
        </p:nvSpPr>
        <p:spPr>
          <a:xfrm>
            <a:off x="97653" y="69238"/>
            <a:ext cx="619661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</a:rPr>
              <a:t>6.5 Simetrik Olmayan Eğilme (Eğik Eğilme)</a:t>
            </a:r>
          </a:p>
        </p:txBody>
      </p:sp>
    </p:spTree>
    <p:extLst>
      <p:ext uri="{BB962C8B-B14F-4D97-AF65-F5344CB8AC3E}">
        <p14:creationId xmlns:p14="http://schemas.microsoft.com/office/powerpoint/2010/main" val="296525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66F7AE5-B6F3-4710-A1E4-F25AC1B7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4"/>
            <a:ext cx="12192000" cy="68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10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522C943-4E4A-43B3-89E3-31795D11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38"/>
            <a:ext cx="12192000" cy="63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50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A22E644-980E-4F1E-AABD-BC74CB74A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13"/>
            <a:ext cx="12192000" cy="64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80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26EE73E-0080-4036-B987-0669D5CD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6" y="0"/>
            <a:ext cx="11672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57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C1F0876-D359-4279-96EE-880E7B98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7" y="0"/>
            <a:ext cx="11862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96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E87376F-277B-417B-929C-9497F217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0"/>
            <a:ext cx="12192000" cy="651011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033C4F3-92BE-41C1-AFED-BA7AAB2957C5}"/>
              </a:ext>
            </a:extLst>
          </p:cNvPr>
          <p:cNvSpPr txBox="1"/>
          <p:nvPr/>
        </p:nvSpPr>
        <p:spPr>
          <a:xfrm>
            <a:off x="88776" y="77563"/>
            <a:ext cx="187318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6.15</a:t>
            </a:r>
          </a:p>
        </p:txBody>
      </p:sp>
    </p:spTree>
    <p:extLst>
      <p:ext uri="{BB962C8B-B14F-4D97-AF65-F5344CB8AC3E}">
        <p14:creationId xmlns:p14="http://schemas.microsoft.com/office/powerpoint/2010/main" val="49677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B6EED46-FFEF-47A3-B0E9-026A4834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200"/>
            <a:ext cx="12192000" cy="6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3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4ABBC0-92E0-4B1F-ACD7-8FC1F053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89"/>
            <a:ext cx="12192000" cy="667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64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F9E0917-9629-4EC7-827A-38816AA2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04"/>
            <a:ext cx="12192000" cy="66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4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CAAB8A7-C89A-4E77-B80C-5D502340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63"/>
            <a:ext cx="12192000" cy="6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A9B9D2A-6DCC-4B1F-947E-DD3A2086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43"/>
            <a:ext cx="12192000" cy="68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5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CFC998F-1B7B-4D7A-AB44-A8709681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78"/>
            <a:ext cx="12192000" cy="67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1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B623FAB-B588-41A5-BB54-21D29494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83"/>
            <a:ext cx="12192000" cy="680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D2E964-EC24-42EF-8888-2DCEEB3B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8"/>
            <a:ext cx="12192000" cy="6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00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1F3B64B-A6EF-42A2-BF44-2DF2733B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1"/>
            <a:ext cx="12192000" cy="68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9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28</Words>
  <Application>Microsoft Office PowerPoint</Application>
  <PresentationFormat>Geniş ekran</PresentationFormat>
  <Paragraphs>9</Paragraphs>
  <Slides>39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39</vt:i4>
      </vt:variant>
    </vt:vector>
  </HeadingPairs>
  <TitlesOfParts>
    <vt:vector size="44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55</cp:revision>
  <dcterms:created xsi:type="dcterms:W3CDTF">2020-10-26T10:01:11Z</dcterms:created>
  <dcterms:modified xsi:type="dcterms:W3CDTF">2021-06-20T21:07:59Z</dcterms:modified>
</cp:coreProperties>
</file>